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70" r:id="rId4"/>
    <p:sldId id="269" r:id="rId5"/>
    <p:sldId id="271" r:id="rId6"/>
    <p:sldId id="267" r:id="rId7"/>
    <p:sldId id="258" r:id="rId8"/>
    <p:sldId id="257" r:id="rId9"/>
    <p:sldId id="273" r:id="rId10"/>
    <p:sldId id="260" r:id="rId11"/>
    <p:sldId id="274" r:id="rId12"/>
    <p:sldId id="275" r:id="rId13"/>
    <p:sldId id="25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18D0EC-3C8B-422B-9C4E-EEBCB70F41FA}">
          <p14:sldIdLst>
            <p14:sldId id="272"/>
            <p14:sldId id="256"/>
            <p14:sldId id="270"/>
            <p14:sldId id="269"/>
            <p14:sldId id="271"/>
            <p14:sldId id="267"/>
            <p14:sldId id="258"/>
            <p14:sldId id="257"/>
          </p14:sldIdLst>
        </p14:section>
        <p14:section name="Раздел без заголовка" id="{CD70DE82-CD5F-4B14-A1AC-6373E6F3941C}">
          <p14:sldIdLst>
            <p14:sldId id="273"/>
            <p14:sldId id="260"/>
            <p14:sldId id="274"/>
            <p14:sldId id="275"/>
            <p14:sldId id="25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65833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«Волшебная соль»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Магомедова И.Р.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«каменной»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– это добыча соли в подземных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соляных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шахтах с помощью соледобывающих комбайнов.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kak-eto-sdelano.ru/wp-content/uploads/2016/05/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5416"/>
            <a:ext cx="7272808" cy="4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s://ds04.infourok.ru/uploads/ex/070c/00071f73-bc2f2a86/img1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3561"/>
          <a:stretch/>
        </p:blipFill>
        <p:spPr>
          <a:xfrm>
            <a:off x="0" y="35114"/>
            <a:ext cx="9144000" cy="68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0"/>
            <a:ext cx="9140746" cy="685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1177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добыча соли со дна соленых озер и морей, где она оседает.</a:t>
            </a:r>
          </a:p>
        </p:txBody>
      </p:sp>
      <p:pic>
        <p:nvPicPr>
          <p:cNvPr id="4098" name="Picture 2" descr="C:\Users\MyComp\Desktop\ss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1899"/>
            <a:ext cx="6768752" cy="35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проведения опытов</a:t>
            </a:r>
            <a:endParaRPr lang="ru-RU" dirty="0"/>
          </a:p>
        </p:txBody>
      </p:sp>
      <p:pic>
        <p:nvPicPr>
          <p:cNvPr id="6146" name="Picture 2" descr="C:\Users\MyComp\Desktop\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18936"/>
            <a:ext cx="9170818" cy="68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полезное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ископаемое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природный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элемент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5842" name="AutoShape 2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5" name="AutoShape 15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7" name="AutoShape 17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9" name="AutoShape 19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1" name="AutoShape 21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3" name="AutoShape 23" descr="http://el-lady.ru/wp-content/uploads/2016/01/vidy-soli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496"/>
            <a:ext cx="6429420" cy="33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СОЛЬ НУЖНА?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соль\74d92fb38f658346aea85c81fb3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024" y="4149080"/>
            <a:ext cx="3672408" cy="234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соль\2633ade9dc3d87c99fac39fa4fe20f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432048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D:\соль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925" y="1443697"/>
            <a:ext cx="302219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7606058" cy="1071570"/>
          </a:xfrm>
        </p:spPr>
        <p:txBody>
          <a:bodyPr/>
          <a:lstStyle/>
          <a:p>
            <a:pPr algn="l"/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В МЕДИЦИНЕ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соль\bab4c6afb3145e0b4468f8ac0971a0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3210719" cy="2736304"/>
          </a:xfrm>
          <a:prstGeom prst="rect">
            <a:avLst/>
          </a:prstGeom>
          <a:noFill/>
        </p:spPr>
      </p:pic>
      <p:pic>
        <p:nvPicPr>
          <p:cNvPr id="8195" name="Picture 3" descr="D:\соль\0062_kak_poloskat_gorlo_sod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96752"/>
            <a:ext cx="4310190" cy="2304256"/>
          </a:xfrm>
          <a:prstGeom prst="rect">
            <a:avLst/>
          </a:prstGeom>
          <a:noFill/>
        </p:spPr>
      </p:pic>
      <p:pic>
        <p:nvPicPr>
          <p:cNvPr id="8196" name="Picture 4" descr="D:\соль\img_big1297748323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4630142" cy="2664296"/>
          </a:xfrm>
          <a:prstGeom prst="rect">
            <a:avLst/>
          </a:prstGeom>
          <a:noFill/>
        </p:spPr>
      </p:pic>
      <p:pic>
        <p:nvPicPr>
          <p:cNvPr id="8198" name="Picture 6" descr="http://poradumo.pp.ua/uploads/posts/2014-07/yak-postaviti-kompres-na-vuho_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268760"/>
            <a:ext cx="3456384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СОЛИ НА УЛИЦЕ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соль\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392487" cy="374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D:\соль\26feac5c83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888432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D:\соль\922063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350" y="4743450"/>
            <a:ext cx="71438" cy="49213"/>
          </a:xfrm>
          <a:prstGeom prst="rect">
            <a:avLst/>
          </a:prstGeom>
          <a:noFill/>
        </p:spPr>
      </p:pic>
      <p:pic>
        <p:nvPicPr>
          <p:cNvPr id="5126" name="Picture 6" descr="D:\соль\922063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861048"/>
            <a:ext cx="3456384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2447052" cy="145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1104601" cy="1849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1880" y="19110"/>
            <a:ext cx="280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СОЛИ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374" y="647256"/>
            <a:ext cx="299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Поваренная 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166" y="678281"/>
            <a:ext cx="317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Каменная 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2678705"/>
            <a:ext cx="22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Морская 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46" y="4318207"/>
            <a:ext cx="2358246" cy="245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466">
            <a:off x="2940373" y="3188429"/>
            <a:ext cx="1500831" cy="199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5148064" y="419220"/>
            <a:ext cx="922798" cy="353153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482405" y="419220"/>
            <a:ext cx="1236800" cy="259061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90523" y="647256"/>
            <a:ext cx="0" cy="1859206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268760"/>
            <a:ext cx="27843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9589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2" descr="https://discoverynn.ru/wp-content/uploads/2018/10/00087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Озеро «Баскунчак»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2" y="1268760"/>
            <a:ext cx="8676348" cy="545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866330"/>
          </a:xfrm>
        </p:spPr>
        <p:txBody>
          <a:bodyPr>
            <a:norm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fototelegraf.ru/wp-content/uploads/2010/11/201008_1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2915" b="3698"/>
          <a:stretch/>
        </p:blipFill>
        <p:spPr bwMode="auto">
          <a:xfrm>
            <a:off x="25452" y="0"/>
            <a:ext cx="9142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ahankara.net/wp-content/uploads/morton-salt-brine-salt-production-and-processing-morton-sa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/>
          <a:stretch/>
        </p:blipFill>
        <p:spPr bwMode="auto">
          <a:xfrm>
            <a:off x="223363" y="761999"/>
            <a:ext cx="87524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67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Исследовательская деятельность на тему:  «Волшебная соль»                                                                   Воспитатель:                                                           Магомедова И.Р.</vt:lpstr>
      <vt:lpstr>СОЛЬ   - полезное ископаемое, природный элемент.  </vt:lpstr>
      <vt:lpstr> </vt:lpstr>
      <vt:lpstr> </vt:lpstr>
      <vt:lpstr>ПРИМЕНЕНИЕ СОЛИ НА УЛИЦЕ</vt:lpstr>
      <vt:lpstr>Презентация PowerPoint</vt:lpstr>
      <vt:lpstr>Озеро «Баскунчак»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проведения опытов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Админ</cp:lastModifiedBy>
  <cp:revision>45</cp:revision>
  <dcterms:created xsi:type="dcterms:W3CDTF">2017-02-16T10:41:38Z</dcterms:created>
  <dcterms:modified xsi:type="dcterms:W3CDTF">2019-04-01T10:52:17Z</dcterms:modified>
</cp:coreProperties>
</file>