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87" r:id="rId5"/>
    <p:sldId id="258" r:id="rId6"/>
    <p:sldId id="259" r:id="rId7"/>
    <p:sldId id="288" r:id="rId8"/>
    <p:sldId id="280" r:id="rId9"/>
    <p:sldId id="272" r:id="rId10"/>
    <p:sldId id="289" r:id="rId11"/>
    <p:sldId id="273" r:id="rId12"/>
    <p:sldId id="290" r:id="rId13"/>
    <p:sldId id="291" r:id="rId14"/>
    <p:sldId id="292" r:id="rId15"/>
    <p:sldId id="286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4660"/>
  </p:normalViewPr>
  <p:slideViewPr>
    <p:cSldViewPr>
      <p:cViewPr>
        <p:scale>
          <a:sx n="90" d="100"/>
          <a:sy n="90" d="100"/>
        </p:scale>
        <p:origin x="72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r">
              <a:defRPr sz="1300"/>
            </a:lvl1pPr>
          </a:lstStyle>
          <a:p>
            <a:fld id="{C53670CC-1B14-4E87-8FDA-DEB419229F5B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1" rIns="96603" bIns="4830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03" tIns="48301" rIns="96603" bIns="483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r">
              <a:defRPr sz="1300"/>
            </a:lvl1pPr>
          </a:lstStyle>
          <a:p>
            <a:fld id="{3DBC7DB1-B7D5-43EA-857E-33E2C16A08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14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7DB1-B7D5-43EA-857E-33E2C16A08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17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C1DD-CCBD-41C6-A395-2C17974E3D79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DFD1-32BA-4F8C-BD92-FA5FF19F4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85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E97F-7F3E-4777-A64F-80D17F36CAD5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ADDE-48F3-4FCD-B962-FEA498D1F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59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38F7-F4D9-4C1C-9A00-05859DAF1FE5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DC5B-A8E9-4170-89FE-9C646FECE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84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0239-34CC-47E6-9B7B-8D9A6D8D14D8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EABC-1D00-493F-AE41-D5B6A2DAA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10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03E2-E59C-4C3A-AC5B-B87470D651D0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99C0-A50F-4938-B962-7CC981BFB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35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DD825-695D-4EDE-ADF4-42A977FA253F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F207F-6D70-4DF5-9B8D-08140709B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052736"/>
            <a:ext cx="7776864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Портфолио </a:t>
            </a:r>
          </a:p>
          <a:p>
            <a:pPr algn="ctr"/>
            <a:r>
              <a:rPr lang="ru-RU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воспитателя </a:t>
            </a:r>
          </a:p>
          <a:p>
            <a:pPr algn="ctr"/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МКДОУ №3«Ромашка»</a:t>
            </a:r>
          </a:p>
          <a:p>
            <a:pPr algn="ctr"/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Магомедовой </a:t>
            </a:r>
            <a:r>
              <a:rPr lang="ru-RU" sz="6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Ирайсат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Рамазановны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5" y="315126"/>
            <a:ext cx="245553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126"/>
            <a:ext cx="2664296" cy="375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2275"/>
            <a:ext cx="2448272" cy="344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5691"/>
            <a:ext cx="2436084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32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5" y="315126"/>
            <a:ext cx="245553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126"/>
            <a:ext cx="2664296" cy="375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2275"/>
            <a:ext cx="2448272" cy="3446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5691"/>
            <a:ext cx="2436084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32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97347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Консультации</a:t>
            </a: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1.Консультация для воспитателей по ФЭМП "Что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могут счетные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палочки»</a:t>
            </a: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2. Консультация для воспитателей «Как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эффективно использовать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</a:rPr>
              <a:t>гаджеты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в работе 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детьми».</a:t>
            </a: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3. Консультация для воспитателей на тему «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Типичные ошибки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 обучении детей ПДД»</a:t>
            </a: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4.Консультация для воспитателей«Логико-математические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игры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на занятиях по ФЭМП и в свободное время»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7867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Использование ИКТ в образовательном процессе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Оформление материалов по различным направлениям деятельности, с использованием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программ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Microsoft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Office,Word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Excel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, в том числе при разработки планов 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конспектов НОД, различного вида мероприятий, консультаций для родителей.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Создание презентаций в программе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Power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Point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для повышения эффективности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образовательной деятельности с детьми и педагогической компетенции у родителей в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процессе проведения родительских собраний, праздничных мероприятий.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Использование презентаций и детских анимационных фильмов с целью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информационного и научно-педагогического сопровождения образовательного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процесса в группе, в подборе дополнительного познавательно – иллюстративного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материала.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Оформление стендов, буклетов и визитной карточки группы.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Знакомство с периодикой, общения с коллегами, обмен опытом.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Размещение собственных методических разработок, публикаций, материалов в сети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Интернет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600" b="1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Работа с родителями.</a:t>
            </a:r>
            <a:endParaRPr lang="ru-RU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Использую традиционные формы работы: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Беседы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Консультации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Родительские собрания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Анкетирование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Совместные праздники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Участие в конкурсах рисунков и поделок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• Участие в благоустройстве территории ДОУ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11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04856" cy="3447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/>
              <a:t> </a:t>
            </a:r>
            <a:r>
              <a:rPr lang="ru-RU" b="1" i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Содержание.</a:t>
            </a:r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1.Общие </a:t>
            </a:r>
            <a:r>
              <a:rPr lang="ru-RU" b="1" i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сведения </a:t>
            </a:r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1.1 Немного о себе.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1.2. Образование.</a:t>
            </a:r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1.3. Повышение </a:t>
            </a:r>
            <a:r>
              <a:rPr lang="ru-RU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квалификации</a:t>
            </a:r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1.4. Нормативно-правовые документы.</a:t>
            </a:r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2.5</a:t>
            </a:r>
            <a:r>
              <a:rPr lang="ru-RU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 Награды, поощрение органов управление образования.</a:t>
            </a:r>
          </a:p>
          <a:p>
            <a:r>
              <a:rPr lang="ru-RU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2.6. Награды, поощрение администрация </a:t>
            </a:r>
            <a:r>
              <a:rPr lang="ru-RU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МКДОУ №3«Ромашка».</a:t>
            </a:r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3. Результаты </a:t>
            </a:r>
            <a:r>
              <a:rPr lang="ru-RU" b="1" i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образовательной деятельности.</a:t>
            </a:r>
            <a:endParaRPr lang="ru-RU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ru-RU" b="1" i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</a:t>
            </a:r>
            <a:r>
              <a:rPr lang="ru-RU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3.1. Диагностика.</a:t>
            </a:r>
          </a:p>
          <a:p>
            <a:r>
              <a:rPr lang="ru-RU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3.2. Посещаемость.</a:t>
            </a:r>
          </a:p>
          <a:p>
            <a:pPr lvl="0"/>
            <a:endParaRPr lang="ru-RU" sz="140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548680"/>
            <a:ext cx="40324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</a:rPr>
              <a:t>Я</a:t>
            </a:r>
            <a:r>
              <a:rPr lang="ru-RU" sz="3600" dirty="0" smtClean="0">
                <a:latin typeface="+mn-lt"/>
              </a:rPr>
              <a:t>, </a:t>
            </a:r>
          </a:p>
          <a:p>
            <a:pPr algn="ctr"/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Магомедовава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Ирайсат</a:t>
            </a:r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Рамазановна</a:t>
            </a:r>
            <a:endParaRPr lang="ru-RU" sz="36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Воспитатель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МКДОУ №3 «Ромашка».</a:t>
            </a:r>
          </a:p>
          <a:p>
            <a:pPr algn="ctr"/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Педагогический стаж: 16 лет. </a:t>
            </a:r>
          </a:p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Имею 2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n-lt"/>
              </a:rPr>
              <a:t>квалификационную категорию.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C:\Users\Админ\Desktop\IMG-20190321-WA002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3429024" cy="364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8783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1"/>
            <a:ext cx="3096344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Мой девиз: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 детьми всегда должна быть рядом,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Даря тепло, и согревая взглядом.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Их в мир прекрасного вести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 помнить заповедь </a:t>
            </a:r>
            <a:r>
              <a:rPr lang="ru-RU" sz="1400" dirty="0" smtClean="0">
                <a:solidFill>
                  <a:srgbClr val="FF0000"/>
                </a:solidFill>
              </a:rPr>
              <a:t>«Не навреди»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E:\КОНКУРСНАЯ ПАПКА НУЖНОЕ\IMG_20181116_095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2667019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3390900" cy="2540000"/>
          </a:xfrm>
          <a:prstGeom prst="rect">
            <a:avLst/>
          </a:prstGeom>
          <a:ln w="57150">
            <a:solidFill>
              <a:schemeClr val="accent5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33909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5728"/>
            <a:ext cx="264320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98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80728"/>
            <a:ext cx="6480721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Среднее – специальное,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2013г.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Буйнакский педагогический колледж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«Учитель начальных классов»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3" y="188640"/>
            <a:ext cx="576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 smtClean="0">
                <a:solidFill>
                  <a:srgbClr val="FF0000"/>
                </a:solidFill>
              </a:rPr>
              <a:t>бразование.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429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Курсы повышение квалификации.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9974570"/>
              </p:ext>
            </p:extLst>
          </p:nvPr>
        </p:nvGraphicFramePr>
        <p:xfrm>
          <a:off x="473274" y="882950"/>
          <a:ext cx="8385008" cy="254605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96252"/>
                <a:gridCol w="2096252"/>
                <a:gridCol w="2096252"/>
                <a:gridCol w="2096252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Дата прохождения курсов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</a:t>
                      </a:r>
                      <a:r>
                        <a:rPr lang="ru-RU" sz="1600" baseline="0" dirty="0" smtClean="0"/>
                        <a:t> курсов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r>
                        <a:rPr lang="ru-RU" sz="1600" baseline="0" dirty="0" smtClean="0"/>
                        <a:t> прохождение курсов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часов</a:t>
                      </a:r>
                      <a:endParaRPr lang="ru-RU" sz="1600" dirty="0"/>
                    </a:p>
                  </a:txBody>
                  <a:tcPr/>
                </a:tc>
              </a:tr>
              <a:tr h="1966930">
                <a:tc>
                  <a:txBody>
                    <a:bodyPr/>
                    <a:lstStyle/>
                    <a:p>
                      <a:r>
                        <a:rPr lang="ru-RU" dirty="0" smtClean="0"/>
                        <a:t>07.11.2016г.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Концептуальные основы введения</a:t>
                      </a:r>
                      <a:r>
                        <a:rPr lang="ru-RU" baseline="0" dirty="0" smtClean="0"/>
                        <a:t> ФГОС дошкольного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Автономная не коммерческая организация</a:t>
                      </a:r>
                      <a:r>
                        <a:rPr lang="ru-RU" baseline="0" dirty="0" smtClean="0"/>
                        <a:t> дополнительного образования «</a:t>
                      </a:r>
                      <a:r>
                        <a:rPr lang="ru-RU" baseline="0" dirty="0" err="1" smtClean="0"/>
                        <a:t>Финанс</a:t>
                      </a:r>
                      <a:r>
                        <a:rPr lang="ru-RU" baseline="0" dirty="0" smtClean="0"/>
                        <a:t> групп»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108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часа. 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72" y="47667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Нормативно - правовые документы.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92" y="938337"/>
            <a:ext cx="2257056" cy="1595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2652635"/>
            <a:ext cx="1584176" cy="1950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10" y="188640"/>
            <a:ext cx="1438962" cy="2152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163659"/>
            <a:ext cx="4411664" cy="53860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Федеральный закон РФ от 29 декабря 2012г. № 273 – ФЗ «Образовании в Российской Федерации»;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Конвенция о правах ребенка;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Декларация прав ребенка от 20.11.1959г.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rgbClr val="FF0000"/>
                </a:solidFill>
              </a:rPr>
              <a:t>СанПин</a:t>
            </a:r>
            <a:r>
              <a:rPr lang="ru-RU" dirty="0" smtClean="0">
                <a:solidFill>
                  <a:srgbClr val="FF0000"/>
                </a:solidFill>
              </a:rPr>
              <a:t> 2.4.1.3049-13 «Санитарно – эпидемиологические требования к организации режима работы дошкольных образовательных организации от 15 мая 2013г. № 26.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Федеральный государственный  образовательный стандарт дошкольного образования;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Нормативными – правовыми актами УО АМО «Боханский район»;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Локальными актами МКДОУ №3«Ромашка».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52635"/>
            <a:ext cx="1656184" cy="2320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08" y="4221088"/>
            <a:ext cx="1882804" cy="1949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2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Награды, поощрение органов управление образованием.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297145"/>
              </p:ext>
            </p:extLst>
          </p:nvPr>
        </p:nvGraphicFramePr>
        <p:xfrm>
          <a:off x="1524000" y="1397000"/>
          <a:ext cx="7224464" cy="354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787"/>
                <a:gridCol w="5745677"/>
              </a:tblGrid>
              <a:tr h="3584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 награждения.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55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2018г.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Грамота  от ГУО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 многолетний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добросовестный труд в деле обучения и воспитания подрастающего поколения и в связи с Днем дошкольного работника.</a:t>
                      </a:r>
                    </a:p>
                  </a:txBody>
                  <a:tcPr/>
                </a:tc>
              </a:tr>
              <a:tr h="6187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2019г.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Грамота</a:t>
                      </a:r>
                      <a:r>
                        <a:rPr lang="ru-RU" sz="1200" baseline="0" dirty="0" smtClean="0"/>
                        <a:t> участника занявшее первое место в городском конкурсе «Воспитатель года Дагестана 2019»</a:t>
                      </a:r>
                      <a:endParaRPr lang="ru-RU" sz="1200" dirty="0"/>
                    </a:p>
                  </a:txBody>
                  <a:tcPr/>
                </a:tc>
              </a:tr>
              <a:tr h="6187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 февраля 2019г.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Грамота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от МКУ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За участие в фестивале «Театр не мода, вечен всегда»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91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марта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2019г.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Благодарственное письмо от МКУ «Управление культуры»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 города Южно –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Сухокумск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 высокий профессионализм и вклад в развитие культуры нашего города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54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образовательной деятельности за период с 2015г. по 2018г.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8136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49842"/>
            <a:ext cx="2232248" cy="314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29" y="1163635"/>
            <a:ext cx="1955855" cy="275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0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1046</TotalTime>
  <Words>584</Words>
  <Application>Microsoft Office PowerPoint</Application>
  <PresentationFormat>Экран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43335_shk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Admin</cp:lastModifiedBy>
  <cp:revision>105</cp:revision>
  <dcterms:created xsi:type="dcterms:W3CDTF">2016-01-26T15:21:19Z</dcterms:created>
  <dcterms:modified xsi:type="dcterms:W3CDTF">2019-03-28T13:16:49Z</dcterms:modified>
</cp:coreProperties>
</file>